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M PLUS Rounded 1c ExtraBold"/>
      <p:bold r:id="rId12"/>
    </p:embeddedFont>
    <p:embeddedFont>
      <p:font typeface="Open Sans"/>
      <p:regular r:id="rId13"/>
      <p:bold r:id="rId14"/>
      <p:italic r:id="rId15"/>
      <p:boldItalic r:id="rId16"/>
    </p:embeddedFont>
    <p:embeddedFont>
      <p:font typeface="M PLUS Rounded 1c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OpenSans-regular.fntdata"/><Relationship Id="rId12" Type="http://schemas.openxmlformats.org/officeDocument/2006/relationships/font" Target="fonts/MPLUSRounded1cExtra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OpenSans-italic.fntdata"/><Relationship Id="rId14" Type="http://schemas.openxmlformats.org/officeDocument/2006/relationships/font" Target="fonts/OpenSans-bold.fntdata"/><Relationship Id="rId17" Type="http://schemas.openxmlformats.org/officeDocument/2006/relationships/font" Target="fonts/MPLUSRounded1c-regular.fntdata"/><Relationship Id="rId16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MPLUSRounded1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5dd4976c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5dd4976c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19643911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19643911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19643911f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19643911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5c585b48f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5c585b48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70" name="Google Shape;70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2" name="Google Shape;82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4" name="Google Shape;154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5" name="Google Shape;155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7" name="Google Shape;157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5" name="Google Shape;175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2" name="Google Shape;23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2" name="Google Shape;242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4" name="Google Shape;244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1" name="Google Shape;251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4" name="Google Shape;254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0" name="Google Shape;260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1" name="Google Shape;271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9" name="Google Shape;289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0" name="Google Shape;290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7" name="Google Shape;297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8" name="Google Shape;298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5" name="Google Shape;305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6" name="Google Shape;306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3" name="Google Shape;313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4" name="Google Shape;314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" name="Google Shape;32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6" name="Google Shape;326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7" name="Google Shape;327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9" name="Google Shape;329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7" name="Google Shape;347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8" name="Google Shape;348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 txBox="1"/>
          <p:nvPr/>
        </p:nvSpPr>
        <p:spPr>
          <a:xfrm>
            <a:off x="6115275" y="2375525"/>
            <a:ext cx="1442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7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5" name="Google Shape;365;p48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креира почетната страна дадена на сликата.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За знакот „Welcome“ да се искористи готова фотографија од интернет.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298" y="2236275"/>
            <a:ext cx="4627223" cy="283102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2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2" name="Google Shape;372;p49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креира страна за листање на постоечки корисници дадена на сликата: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175" y="1728150"/>
            <a:ext cx="5365900" cy="333915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работа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0" y="1311500"/>
            <a:ext cx="36384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креира страна за логирање на корисници дадена на сликата.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Полињата обележани со * да се направат задолжителни.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199" y="0"/>
            <a:ext cx="5294802" cy="514349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86" name="Google Shape;386;p51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51"/>
          <p:cNvSpPr txBox="1"/>
          <p:nvPr>
            <p:ph idx="1" type="body"/>
          </p:nvPr>
        </p:nvSpPr>
        <p:spPr>
          <a:xfrm>
            <a:off x="19280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9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388" name="Google Shape;3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